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5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8C1E34BB-A83F-4F69-BFA7-2358232098F5}" type="datetimeFigureOut">
              <a:rPr lang="es-ES" smtClean="0"/>
              <a:t>16/02/2011</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813A9B4D-90BC-436D-8828-616803234ED0}"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C1E34BB-A83F-4F69-BFA7-2358232098F5}" type="datetimeFigureOut">
              <a:rPr lang="es-ES" smtClean="0"/>
              <a:t>16/02/2011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3A9B4D-90BC-436D-8828-616803234ED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C1E34BB-A83F-4F69-BFA7-2358232098F5}" type="datetimeFigureOut">
              <a:rPr lang="es-ES" smtClean="0"/>
              <a:t>16/02/2011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3A9B4D-90BC-436D-8828-616803234ED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8C1E34BB-A83F-4F69-BFA7-2358232098F5}" type="datetimeFigureOut">
              <a:rPr lang="es-ES" smtClean="0"/>
              <a:t>16/02/2011</a:t>
            </a:fld>
            <a:endParaRPr lang="es-ES"/>
          </a:p>
        </p:txBody>
      </p:sp>
      <p:sp>
        <p:nvSpPr>
          <p:cNvPr id="9" name="8 Marcador de número de diapositiva"/>
          <p:cNvSpPr>
            <a:spLocks noGrp="1"/>
          </p:cNvSpPr>
          <p:nvPr>
            <p:ph type="sldNum" sz="quarter" idx="15"/>
          </p:nvPr>
        </p:nvSpPr>
        <p:spPr/>
        <p:txBody>
          <a:bodyPr rtlCol="0"/>
          <a:lstStyle/>
          <a:p>
            <a:fld id="{813A9B4D-90BC-436D-8828-616803234ED0}"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8C1E34BB-A83F-4F69-BFA7-2358232098F5}" type="datetimeFigureOut">
              <a:rPr lang="es-ES" smtClean="0"/>
              <a:t>16/02/2011</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813A9B4D-90BC-436D-8828-616803234ED0}"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8C1E34BB-A83F-4F69-BFA7-2358232098F5}" type="datetimeFigureOut">
              <a:rPr lang="es-ES" smtClean="0"/>
              <a:t>16/02/2011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13A9B4D-90BC-436D-8828-616803234ED0}"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8C1E34BB-A83F-4F69-BFA7-2358232098F5}" type="datetimeFigureOut">
              <a:rPr lang="es-ES" smtClean="0"/>
              <a:t>16/02/2011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13A9B4D-90BC-436D-8828-616803234ED0}"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8C1E34BB-A83F-4F69-BFA7-2358232098F5}" type="datetimeFigureOut">
              <a:rPr lang="es-ES" smtClean="0"/>
              <a:t>16/02/2011</a:t>
            </a:fld>
            <a:endParaRPr lang="es-ES"/>
          </a:p>
        </p:txBody>
      </p:sp>
      <p:sp>
        <p:nvSpPr>
          <p:cNvPr id="7" name="6 Marcador de número de diapositiva"/>
          <p:cNvSpPr>
            <a:spLocks noGrp="1"/>
          </p:cNvSpPr>
          <p:nvPr>
            <p:ph type="sldNum" sz="quarter" idx="11"/>
          </p:nvPr>
        </p:nvSpPr>
        <p:spPr/>
        <p:txBody>
          <a:bodyPr rtlCol="0"/>
          <a:lstStyle/>
          <a:p>
            <a:fld id="{813A9B4D-90BC-436D-8828-616803234ED0}"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C1E34BB-A83F-4F69-BFA7-2358232098F5}" type="datetimeFigureOut">
              <a:rPr lang="es-ES" smtClean="0"/>
              <a:t>16/02/2011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13A9B4D-90BC-436D-8828-616803234ED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8C1E34BB-A83F-4F69-BFA7-2358232098F5}" type="datetimeFigureOut">
              <a:rPr lang="es-ES" smtClean="0"/>
              <a:t>16/02/2011</a:t>
            </a:fld>
            <a:endParaRPr lang="es-ES"/>
          </a:p>
        </p:txBody>
      </p:sp>
      <p:sp>
        <p:nvSpPr>
          <p:cNvPr id="22" name="21 Marcador de número de diapositiva"/>
          <p:cNvSpPr>
            <a:spLocks noGrp="1"/>
          </p:cNvSpPr>
          <p:nvPr>
            <p:ph type="sldNum" sz="quarter" idx="15"/>
          </p:nvPr>
        </p:nvSpPr>
        <p:spPr/>
        <p:txBody>
          <a:bodyPr rtlCol="0"/>
          <a:lstStyle/>
          <a:p>
            <a:fld id="{813A9B4D-90BC-436D-8828-616803234ED0}"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8C1E34BB-A83F-4F69-BFA7-2358232098F5}" type="datetimeFigureOut">
              <a:rPr lang="es-ES" smtClean="0"/>
              <a:t>16/02/2011</a:t>
            </a:fld>
            <a:endParaRPr lang="es-ES"/>
          </a:p>
        </p:txBody>
      </p:sp>
      <p:sp>
        <p:nvSpPr>
          <p:cNvPr id="18" name="17 Marcador de número de diapositiva"/>
          <p:cNvSpPr>
            <a:spLocks noGrp="1"/>
          </p:cNvSpPr>
          <p:nvPr>
            <p:ph type="sldNum" sz="quarter" idx="11"/>
          </p:nvPr>
        </p:nvSpPr>
        <p:spPr/>
        <p:txBody>
          <a:bodyPr rtlCol="0"/>
          <a:lstStyle/>
          <a:p>
            <a:fld id="{813A9B4D-90BC-436D-8828-616803234ED0}"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C1E34BB-A83F-4F69-BFA7-2358232098F5}" type="datetimeFigureOut">
              <a:rPr lang="es-ES" smtClean="0"/>
              <a:t>16/02/2011</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13A9B4D-90BC-436D-8828-616803234ED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428860" y="714356"/>
            <a:ext cx="6143668" cy="1077218"/>
          </a:xfrm>
          <a:prstGeom prst="rect">
            <a:avLst/>
          </a:prstGeom>
          <a:solidFill>
            <a:schemeClr val="accent1">
              <a:lumMod val="20000"/>
              <a:lumOff val="80000"/>
            </a:schemeClr>
          </a:solidFill>
          <a:ln w="38100">
            <a:solidFill>
              <a:schemeClr val="accent5">
                <a:lumMod val="75000"/>
              </a:schemeClr>
            </a:solidFill>
          </a:ln>
        </p:spPr>
        <p:txBody>
          <a:bodyPr wrap="square" rtlCol="0">
            <a:spAutoFit/>
          </a:bodyPr>
          <a:lstStyle/>
          <a:p>
            <a:pPr algn="ctr"/>
            <a:r>
              <a:rPr lang="es-ES" sz="2800" b="1" dirty="0" smtClean="0">
                <a:solidFill>
                  <a:schemeClr val="accent5">
                    <a:lumMod val="75000"/>
                  </a:schemeClr>
                </a:solidFill>
              </a:rPr>
              <a:t>CARACTERÍSTICAS </a:t>
            </a:r>
          </a:p>
          <a:p>
            <a:pPr algn="ctr"/>
            <a:r>
              <a:rPr lang="es-ES" b="1" dirty="0" smtClean="0">
                <a:solidFill>
                  <a:schemeClr val="accent5">
                    <a:lumMod val="75000"/>
                  </a:schemeClr>
                </a:solidFill>
              </a:rPr>
              <a:t>CENTROS ESPECIALIZADOS POR DEFICIENCIAS</a:t>
            </a:r>
            <a:endParaRPr lang="es-ES" b="1" dirty="0">
              <a:solidFill>
                <a:schemeClr val="accent5">
                  <a:lumMod val="75000"/>
                </a:schemeClr>
              </a:solidFill>
            </a:endParaRPr>
          </a:p>
        </p:txBody>
      </p:sp>
      <p:sp>
        <p:nvSpPr>
          <p:cNvPr id="5" name="4 CuadroTexto"/>
          <p:cNvSpPr txBox="1"/>
          <p:nvPr/>
        </p:nvSpPr>
        <p:spPr>
          <a:xfrm>
            <a:off x="2214546" y="1857364"/>
            <a:ext cx="6357982" cy="2585323"/>
          </a:xfrm>
          <a:prstGeom prst="rect">
            <a:avLst/>
          </a:prstGeom>
          <a:noFill/>
        </p:spPr>
        <p:txBody>
          <a:bodyPr wrap="square" rtlCol="0">
            <a:spAutoFit/>
          </a:bodyPr>
          <a:lstStyle/>
          <a:p>
            <a:pPr algn="just"/>
            <a:r>
              <a:rPr lang="es-ES" dirty="0" smtClean="0"/>
              <a:t>	Los centros especializados por deficiencias están definidos por:</a:t>
            </a:r>
          </a:p>
          <a:p>
            <a:pPr algn="just"/>
            <a:endParaRPr lang="es-ES" dirty="0"/>
          </a:p>
          <a:p>
            <a:pPr algn="just">
              <a:buFont typeface="Arial" pitchFamily="34" charset="0"/>
              <a:buChar char="•"/>
            </a:pPr>
            <a:r>
              <a:rPr lang="es-ES" dirty="0" smtClean="0"/>
              <a:t> Una ubicación alejada de las poblaciones.</a:t>
            </a:r>
          </a:p>
          <a:p>
            <a:pPr algn="just">
              <a:buFont typeface="Arial" pitchFamily="34" charset="0"/>
              <a:buChar char="•"/>
            </a:pPr>
            <a:r>
              <a:rPr lang="es-ES" dirty="0" smtClean="0"/>
              <a:t> La atención a personas con discapacidades heterogéneas recluidas por vida.</a:t>
            </a:r>
          </a:p>
          <a:p>
            <a:pPr algn="just">
              <a:buFont typeface="Arial" pitchFamily="34" charset="0"/>
              <a:buChar char="•"/>
            </a:pPr>
            <a:r>
              <a:rPr lang="es-ES" dirty="0"/>
              <a:t> </a:t>
            </a:r>
            <a:r>
              <a:rPr lang="es-ES" dirty="0" smtClean="0"/>
              <a:t>El hacinamiento de internos por cuestiones económicas.</a:t>
            </a:r>
          </a:p>
          <a:p>
            <a:pPr>
              <a:buFont typeface="Arial" pitchFamily="34" charset="0"/>
              <a:buChar char="•"/>
            </a:pPr>
            <a:endParaRPr lang="es-ES" dirty="0" smtClean="0"/>
          </a:p>
          <a:p>
            <a:endParaRPr lang="es-ES" dirty="0"/>
          </a:p>
        </p:txBody>
      </p:sp>
      <p:sp>
        <p:nvSpPr>
          <p:cNvPr id="6" name="5 CuadroTexto"/>
          <p:cNvSpPr txBox="1"/>
          <p:nvPr/>
        </p:nvSpPr>
        <p:spPr>
          <a:xfrm>
            <a:off x="2285984" y="4000504"/>
            <a:ext cx="6286544" cy="1477328"/>
          </a:xfrm>
          <a:prstGeom prst="rect">
            <a:avLst/>
          </a:prstGeom>
          <a:noFill/>
        </p:spPr>
        <p:txBody>
          <a:bodyPr wrap="square" rtlCol="0">
            <a:spAutoFit/>
          </a:bodyPr>
          <a:lstStyle/>
          <a:p>
            <a:pPr algn="just"/>
            <a:r>
              <a:rPr lang="es-ES" dirty="0" smtClean="0"/>
              <a:t>	A pesar de estas características esto es un progreso, ya que por primera vez se piensa que las personas con algún tipo de deficiencia pueden ser sujeto de educación y, por tanto, se establece un primer contacto entre el ámbito médico y pedagógico.</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TotalTime>
  <Words>5</Words>
  <Application>Microsoft Office PowerPoint</Application>
  <PresentationFormat>Presentación en pantalla (4:3)</PresentationFormat>
  <Paragraphs>8</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Mirador</vt:lpstr>
      <vt:lpstr>Presentación de PowerPoint</vt:lpstr>
    </vt:vector>
  </TitlesOfParts>
  <Company>Universidad de Valencia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hall</dc:creator>
  <cp:lastModifiedBy>Miriam</cp:lastModifiedBy>
  <cp:revision>4</cp:revision>
  <dcterms:created xsi:type="dcterms:W3CDTF">2011-02-16T14:28:55Z</dcterms:created>
  <dcterms:modified xsi:type="dcterms:W3CDTF">2011-02-16T15:24:34Z</dcterms:modified>
</cp:coreProperties>
</file>